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 Braunstein" userId="e7fa690f-e400-487d-bd13-1f2f839cdb98" providerId="ADAL" clId="{E241C25B-58FD-4240-9030-86DD2D8484BB}"/>
    <pc:docChg chg="delSld">
      <pc:chgData name="Adi Braunstein" userId="e7fa690f-e400-487d-bd13-1f2f839cdb98" providerId="ADAL" clId="{E241C25B-58FD-4240-9030-86DD2D8484BB}" dt="2024-07-01T14:53:15.291" v="0" actId="47"/>
      <pc:docMkLst>
        <pc:docMk/>
      </pc:docMkLst>
      <pc:sldChg chg="del">
        <pc:chgData name="Adi Braunstein" userId="e7fa690f-e400-487d-bd13-1f2f839cdb98" providerId="ADAL" clId="{E241C25B-58FD-4240-9030-86DD2D8484BB}" dt="2024-07-01T14:53:15.291" v="0" actId="47"/>
        <pc:sldMkLst>
          <pc:docMk/>
          <pc:sldMk cId="3658967043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8F752A-D930-E784-27CB-8108B70FAD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ECE43F-16C0-3870-5D18-99D1CEDB0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8279" y="4123426"/>
            <a:ext cx="6248400" cy="108594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 Here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7027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5730-64FD-6E94-5FB7-D9535855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7CD83-0752-60FF-4B59-4E42F7103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183A9-796E-506F-22D0-3CA9DD950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F28D1-75AF-A2B5-8D64-9C10A29E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9910D-133A-2725-F83A-FB0581E7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436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6D695-0607-D694-3300-A1DF157D1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39100-B616-B428-BD54-FBF45F661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A3E33-3863-A8E8-9149-ADB840F6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A51C2-5005-8FE3-26E0-BAD4603E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9C48B-71F4-8645-9F2E-385AA3EB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352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D9D8-A9A5-1DA4-921B-6A95BAE5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D6AF5-3901-6D5E-2362-5FBD85358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019"/>
            <a:ext cx="10515600" cy="4537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F1A03-BE7C-9901-BBD2-EA0A5474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41E0A-A319-84F3-09CD-E9A8C7C5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C0DBD-68F0-6036-DFBE-9C336E54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457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DC7CE7-D4D0-A593-A472-F7623F0995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A0948-2580-2844-3DC9-E59D6C65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78" y="4925683"/>
            <a:ext cx="6000271" cy="8444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1399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75D4-3EB7-BC06-85A8-519A84F4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495A-D3BD-6331-C0DC-95D546973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2FFEF-1C95-00BE-B441-88F30EC12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032CC-FC38-39AF-56D4-6051D090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CFEFA-D885-C976-C59E-F78810E6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332F8-EABE-31B7-6DF3-1A6CBDE1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043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90D4-7C13-C76C-BA45-7EC538A2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CE5B7-97BB-FFC2-0931-B5145C38D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22EAE-4C19-1ABB-28A6-36E68D5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1842C-6B6C-0D1C-4EE1-B463409EE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2C5F5-9286-ACBB-9163-C51991D42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6A854E-7FE8-B284-3F0B-E9D66555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A55BB6-FFB9-6D76-B21B-692763DA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FFE59-0360-E049-4896-97FA3E6F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558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8D53-8C31-949F-E1BF-531C0E32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A58BA-18F8-FE6C-EF04-31412D4B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0018C-109E-5245-9DDC-CFACA314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67654-8F1B-EA59-842C-2CFADCEF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614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56D58-DD11-385F-4A20-7618A1F3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5D50D-59AC-8D23-50A3-331F1E04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F6CAE-79CF-F558-2BC9-68EEE11E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153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093D8-8126-CE83-3D0A-1F3C1D36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85C53-E8F4-6C3E-DA73-52783E245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103B3-8A33-BD78-978A-F2BE7FE87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33B8A-538F-7DF1-DD13-72F2465B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34D43-9213-08F5-9EEC-4BF90438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ECB63-7A88-C886-112B-256AB49C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009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18C0-0350-3FBA-0BB0-88D23376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ACEDAF-BC0D-7A79-0C11-968D7BCF0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978C8-54C6-5421-2C56-BE19E2068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8C769-FF36-78CC-6113-30A2D9E6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6E6D7-DF21-C7B1-C3BB-951681BF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40622-B465-008A-D265-BF3CEBA2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881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2A9434-007E-ED9E-D2CA-47AB6E0DB03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2DF05C-9104-C51C-496E-6B457423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2D71A-7F4F-86C0-B5C6-A8FC29727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777"/>
            <a:ext cx="10515600" cy="448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3B81F-48A2-A676-9422-B3E2E469C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F2947-1B1C-48CF-AAC8-F6E2EE241FEC}" type="datetimeFigureOut">
              <a:rPr lang="bg-BG" smtClean="0"/>
              <a:t>1.7.2024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689E8-E7B8-AE63-82E3-64EB51CEF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16070-8440-BECD-C048-F6710DF79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9C08-C05E-4719-A4AB-88B511EF5B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056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C7D918-BA9A-17A0-7456-628C3D58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" y="241300"/>
            <a:ext cx="10090150" cy="801688"/>
          </a:xfrm>
        </p:spPr>
        <p:txBody>
          <a:bodyPr/>
          <a:lstStyle/>
          <a:p>
            <a:r>
              <a:rPr lang="en-US" dirty="0"/>
              <a:t>Conflict of Interest</a:t>
            </a:r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EE887B07-FF8E-0812-A2DE-494789A343AE}"/>
              </a:ext>
            </a:extLst>
          </p:cNvPr>
          <p:cNvGraphicFramePr>
            <a:graphicFrameLocks/>
          </p:cNvGraphicFramePr>
          <p:nvPr/>
        </p:nvGraphicFramePr>
        <p:xfrm>
          <a:off x="388456" y="1301400"/>
          <a:ext cx="3865345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525">
                  <a:extLst>
                    <a:ext uri="{9D8B030D-6E8A-4147-A177-3AD203B41FA5}">
                      <a16:colId xmlns:a16="http://schemas.microsoft.com/office/drawing/2014/main" val="3388661957"/>
                    </a:ext>
                  </a:extLst>
                </a:gridCol>
                <a:gridCol w="3373820">
                  <a:extLst>
                    <a:ext uri="{9D8B030D-6E8A-4147-A177-3AD203B41FA5}">
                      <a16:colId xmlns:a16="http://schemas.microsoft.com/office/drawing/2014/main" val="984580760"/>
                    </a:ext>
                  </a:extLst>
                </a:gridCol>
              </a:tblGrid>
              <a:tr h="36266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1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42200"/>
                  </a:ext>
                </a:extLst>
              </a:tr>
            </a:tbl>
          </a:graphicData>
        </a:graphic>
      </p:graphicFrame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id="{61A291E1-67AD-75F8-8EF6-CE22E5E91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345332"/>
              </p:ext>
            </p:extLst>
          </p:nvPr>
        </p:nvGraphicFramePr>
        <p:xfrm>
          <a:off x="388456" y="2376560"/>
          <a:ext cx="8910819" cy="337422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6454">
                  <a:extLst>
                    <a:ext uri="{9D8B030D-6E8A-4147-A177-3AD203B41FA5}">
                      <a16:colId xmlns:a16="http://schemas.microsoft.com/office/drawing/2014/main" val="919235388"/>
                    </a:ext>
                  </a:extLst>
                </a:gridCol>
                <a:gridCol w="981037">
                  <a:extLst>
                    <a:ext uri="{9D8B030D-6E8A-4147-A177-3AD203B41FA5}">
                      <a16:colId xmlns:a16="http://schemas.microsoft.com/office/drawing/2014/main" val="376336099"/>
                    </a:ext>
                  </a:extLst>
                </a:gridCol>
                <a:gridCol w="1233578">
                  <a:extLst>
                    <a:ext uri="{9D8B030D-6E8A-4147-A177-3AD203B41FA5}">
                      <a16:colId xmlns:a16="http://schemas.microsoft.com/office/drawing/2014/main" val="2706565309"/>
                    </a:ext>
                  </a:extLst>
                </a:gridCol>
                <a:gridCol w="862641">
                  <a:extLst>
                    <a:ext uri="{9D8B030D-6E8A-4147-A177-3AD203B41FA5}">
                      <a16:colId xmlns:a16="http://schemas.microsoft.com/office/drawing/2014/main" val="4006626572"/>
                    </a:ext>
                  </a:extLst>
                </a:gridCol>
                <a:gridCol w="905774">
                  <a:extLst>
                    <a:ext uri="{9D8B030D-6E8A-4147-A177-3AD203B41FA5}">
                      <a16:colId xmlns:a16="http://schemas.microsoft.com/office/drawing/2014/main" val="4161950694"/>
                    </a:ext>
                  </a:extLst>
                </a:gridCol>
                <a:gridCol w="802256">
                  <a:extLst>
                    <a:ext uri="{9D8B030D-6E8A-4147-A177-3AD203B41FA5}">
                      <a16:colId xmlns:a16="http://schemas.microsoft.com/office/drawing/2014/main" val="2642904175"/>
                    </a:ext>
                  </a:extLst>
                </a:gridCol>
                <a:gridCol w="1009291">
                  <a:extLst>
                    <a:ext uri="{9D8B030D-6E8A-4147-A177-3AD203B41FA5}">
                      <a16:colId xmlns:a16="http://schemas.microsoft.com/office/drawing/2014/main" val="634785481"/>
                    </a:ext>
                  </a:extLst>
                </a:gridCol>
                <a:gridCol w="983411">
                  <a:extLst>
                    <a:ext uri="{9D8B030D-6E8A-4147-A177-3AD203B41FA5}">
                      <a16:colId xmlns:a16="http://schemas.microsoft.com/office/drawing/2014/main" val="1902694710"/>
                    </a:ext>
                  </a:extLst>
                </a:gridCol>
                <a:gridCol w="776377">
                  <a:extLst>
                    <a:ext uri="{9D8B030D-6E8A-4147-A177-3AD203B41FA5}">
                      <a16:colId xmlns:a16="http://schemas.microsoft.com/office/drawing/2014/main" val="177745453"/>
                    </a:ext>
                  </a:extLst>
                </a:gridCol>
              </a:tblGrid>
              <a:tr h="996783">
                <a:tc>
                  <a:txBody>
                    <a:bodyPr/>
                    <a:lstStyle/>
                    <a:p>
                      <a:r>
                        <a:rPr lang="en-US" sz="14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47035"/>
                  </a:ext>
                </a:extLst>
              </a:tr>
              <a:tr h="629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Example: company </a:t>
                      </a:r>
                      <a:r>
                        <a:rPr lang="en-US" sz="1400" dirty="0" err="1"/>
                        <a:t>xyz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686009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3923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099827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80622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92222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793171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11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89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01C6F"/>
      </a:dk1>
      <a:lt1>
        <a:sysClr val="window" lastClr="FFFFFF"/>
      </a:lt1>
      <a:dk2>
        <a:srgbClr val="44546A"/>
      </a:dk2>
      <a:lt2>
        <a:srgbClr val="E7E6E6"/>
      </a:lt2>
      <a:accent1>
        <a:srgbClr val="009FE3"/>
      </a:accent1>
      <a:accent2>
        <a:srgbClr val="ED1C24"/>
      </a:accent2>
      <a:accent3>
        <a:srgbClr val="FFCC4E"/>
      </a:accent3>
      <a:accent4>
        <a:srgbClr val="70AD47"/>
      </a:accent4>
      <a:accent5>
        <a:srgbClr val="5B9BD5"/>
      </a:accent5>
      <a:accent6>
        <a:srgbClr val="ED7D3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81baa919-72c0-454c-a48e-b993ed28f642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B8818DD4203FEE4E88F49FD18E35060E" ma:contentTypeVersion="12" ma:contentTypeDescription="" ma:contentTypeScope="" ma:versionID="8963087c18ca22b7a599effedcd1d0e2">
  <xsd:schema xmlns:xsd="http://www.w3.org/2001/XMLSchema" xmlns:xs="http://www.w3.org/2001/XMLSchema" xmlns:p="http://schemas.microsoft.com/office/2006/metadata/properties" xmlns:ns2="eb3f7de7-c935-4ca6-a12c-1f73773710ec" xmlns:ns3="81baa919-72c0-454c-a48e-b993ed28f642" targetNamespace="http://schemas.microsoft.com/office/2006/metadata/properties" ma:root="true" ma:fieldsID="149780ef7ef7e01e84d6bd0de04148a8" ns2:_="" ns3:_="">
    <xsd:import namespace="eb3f7de7-c935-4ca6-a12c-1f73773710ec"/>
    <xsd:import namespace="81baa919-72c0-454c-a48e-b993ed28f642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aa919-72c0-454c-a48e-b993ed28f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8B8605-FAF0-4D69-A456-A4937A6BB87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eb3f7de7-c935-4ca6-a12c-1f73773710ec"/>
    <ds:schemaRef ds:uri="http://schemas.openxmlformats.org/package/2006/metadata/core-properties"/>
    <ds:schemaRef ds:uri="81baa919-72c0-454c-a48e-b993ed28f64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6ED1AC-F647-405A-AC45-4FBD5ADBCD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60ED85-7B57-42A4-8CD3-1AD54DBA5D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81baa919-72c0-454c-a48e-b993ed28f6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Conflict of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Antoniya Boyanova-Popova</dc:creator>
  <cp:lastModifiedBy>Adi Braunstein</cp:lastModifiedBy>
  <cp:revision>3</cp:revision>
  <dcterms:created xsi:type="dcterms:W3CDTF">2023-11-18T15:33:22Z</dcterms:created>
  <dcterms:modified xsi:type="dcterms:W3CDTF">2024-07-01T14:53:16Z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0x01010037EA2DD516505C4D92B92F8677CFB68500B8818DD4203FEE4E88F49FD18E35060E</vt:lpwstr>
  </property>
  <property fmtid="{D5CDD505-2E9C-101B-9397-08002B2CF9AE}" pid="3" name="MediaServiceImageTags">
    <vt:lpwstr/>
  </property>
</Properties>
</file>