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7"/>
  </p:notesMasterIdLst>
  <p:sldIdLst>
    <p:sldId id="256" r:id="rId5"/>
    <p:sldId id="257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2171"/>
    <a:srgbClr val="BFD631"/>
    <a:srgbClr val="C32026"/>
    <a:srgbClr val="E30613"/>
    <a:srgbClr val="292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35"/>
    <p:restoredTop sz="94944"/>
  </p:normalViewPr>
  <p:slideViewPr>
    <p:cSldViewPr snapToGrid="0" snapToObjects="1">
      <p:cViewPr varScale="1">
        <p:scale>
          <a:sx n="78" d="100"/>
          <a:sy n="78" d="100"/>
        </p:scale>
        <p:origin x="12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i Braunstein" userId="e7fa690f-e400-487d-bd13-1f2f839cdb98" providerId="ADAL" clId="{09B97A8F-09B3-45AD-9851-9A97212D47C7}"/>
    <pc:docChg chg="delSld">
      <pc:chgData name="Adi Braunstein" userId="e7fa690f-e400-487d-bd13-1f2f839cdb98" providerId="ADAL" clId="{09B97A8F-09B3-45AD-9851-9A97212D47C7}" dt="2023-08-01T07:00:01.124" v="0" actId="2696"/>
      <pc:docMkLst>
        <pc:docMk/>
      </pc:docMkLst>
      <pc:sldChg chg="del">
        <pc:chgData name="Adi Braunstein" userId="e7fa690f-e400-487d-bd13-1f2f839cdb98" providerId="ADAL" clId="{09B97A8F-09B3-45AD-9851-9A97212D47C7}" dt="2023-08-01T07:00:01.124" v="0" actId="2696"/>
        <pc:sldMkLst>
          <pc:docMk/>
          <pc:sldMk cId="4133732937" sldId="2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16328-782A-674D-A2E7-9177485FAE97}" type="datetimeFigureOut">
              <a:rPr lang="en-IL" smtClean="0"/>
              <a:t>08/01/2023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8BC0E-B61B-394B-96A3-BEA4B9914D8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89310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8BC0E-B61B-394B-96A3-BEA4B9914D8B}" type="slidenum">
              <a:rPr lang="en-IL" smtClean="0"/>
              <a:t>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22206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421" y="942439"/>
            <a:ext cx="8783797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421" y="2802195"/>
            <a:ext cx="8783797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01-Aug-23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6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480234" y="199471"/>
            <a:ext cx="977580" cy="4541650"/>
          </a:xfrm>
        </p:spPr>
        <p:txBody>
          <a:bodyPr vert="eaVert"/>
          <a:lstStyle/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2422" y="201336"/>
            <a:ext cx="6208378" cy="454164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01-Aug-23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142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01-Aug-23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18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421" y="1050437"/>
            <a:ext cx="4322429" cy="36702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013" y="1050437"/>
            <a:ext cx="4314565" cy="36702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01-Aug-23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23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420" y="959341"/>
            <a:ext cx="4314565" cy="41645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F602A83-D6A9-354F-9CD7-EA4B6B2F1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22" y="187180"/>
            <a:ext cx="7257002" cy="5929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EB1F5B9-B936-7748-9543-B3C6F35034B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92421" y="1434517"/>
            <a:ext cx="4322429" cy="32787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1BABD26-89BA-D94E-9463-D4356904E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7013" y="1434517"/>
            <a:ext cx="4314565" cy="32787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6209C65-0898-C24B-8E24-71CC20F6BBC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38585" y="959341"/>
            <a:ext cx="4314565" cy="41645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14DC5E79-F7E6-9449-B068-C95445AEE88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526743" y="4793135"/>
            <a:ext cx="64647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01-Aug-23</a:t>
            </a:fld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44740D4-0338-4A4D-85BA-059AD567FB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15833" y="4793135"/>
            <a:ext cx="51442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70072EAE-3B6C-6D42-B761-DA9191D25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3214" y="4793135"/>
            <a:ext cx="45300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84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01-Aug-23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34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01-Aug-23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79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21" y="880844"/>
            <a:ext cx="3386597" cy="71306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4378" y="880844"/>
            <a:ext cx="5301841" cy="382497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422" y="1653059"/>
            <a:ext cx="3386597" cy="307505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01-Aug-23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49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22" y="4021552"/>
            <a:ext cx="8783796" cy="39333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2422" y="179966"/>
            <a:ext cx="7324114" cy="379730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422" y="4426745"/>
            <a:ext cx="8783797" cy="27384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01-Aug-23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728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01-Aug-23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34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422" y="187180"/>
            <a:ext cx="7257002" cy="59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422" y="939997"/>
            <a:ext cx="8783798" cy="3780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26743" y="4793135"/>
            <a:ext cx="64647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01-Aug-23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5833" y="4793135"/>
            <a:ext cx="51442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3214" y="4793135"/>
            <a:ext cx="45300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86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kern="1200">
          <a:solidFill>
            <a:srgbClr val="2B217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BFD63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BFD63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BFD63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BFD63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BFD63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C18C44-E5AF-8641-808D-E9352E8FBB06}"/>
              </a:ext>
            </a:extLst>
          </p:cNvPr>
          <p:cNvSpPr/>
          <p:nvPr/>
        </p:nvSpPr>
        <p:spPr>
          <a:xfrm>
            <a:off x="5596129" y="935851"/>
            <a:ext cx="3547872" cy="506918"/>
          </a:xfrm>
          <a:prstGeom prst="rect">
            <a:avLst/>
          </a:prstGeom>
          <a:solidFill>
            <a:srgbClr val="BF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CE3105-C138-0C40-90CC-02688542EDDC}"/>
              </a:ext>
            </a:extLst>
          </p:cNvPr>
          <p:cNvSpPr txBox="1"/>
          <p:nvPr/>
        </p:nvSpPr>
        <p:spPr>
          <a:xfrm>
            <a:off x="5596128" y="996459"/>
            <a:ext cx="3547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21416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D93F6B-4109-9B46-A7DC-B8E80468A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A43836B-377B-E241-8A6F-A6ACBA877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00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3f7de7-c935-4ca6-a12c-1f73773710ec" xsi:nil="true"/>
    <lcf76f155ced4ddcb4097134ff3c332f xmlns="2be71a4d-c081-4298-9fbf-4be95359c154">
      <Terms xmlns="http://schemas.microsoft.com/office/infopath/2007/PartnerControls"/>
    </lcf76f155ced4ddcb4097134ff3c332f>
    <FolderID xmlns="eb3f7de7-c935-4ca6-a12c-1f73773710ec" xsi:nil="true"/>
    <KenesDocumentTypeId xmlns="eb3f7de7-c935-4ca6-a12c-1f73773710ec" xsi:nil="true"/>
    <Confidential1 xmlns="eb3f7de7-c935-4ca6-a12c-1f73773710ec">false</Confidential1>
    <Final xmlns="eb3f7de7-c935-4ca6-a12c-1f73773710ec">false</Fina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D6FD559F75516940B693D8286554AC17" ma:contentTypeVersion="10" ma:contentTypeDescription="" ma:contentTypeScope="" ma:versionID="0485c7d6fcc28f33b270aac2174463a6">
  <xsd:schema xmlns:xsd="http://www.w3.org/2001/XMLSchema" xmlns:xs="http://www.w3.org/2001/XMLSchema" xmlns:p="http://schemas.microsoft.com/office/2006/metadata/properties" xmlns:ns2="eb3f7de7-c935-4ca6-a12c-1f73773710ec" xmlns:ns3="2be71a4d-c081-4298-9fbf-4be95359c154" targetNamespace="http://schemas.microsoft.com/office/2006/metadata/properties" ma:root="true" ma:fieldsID="fdf7d07a541fe3f5dcbc8ee982d2a05a" ns2:_="" ns3:_="">
    <xsd:import namespace="eb3f7de7-c935-4ca6-a12c-1f73773710ec"/>
    <xsd:import namespace="2be71a4d-c081-4298-9fbf-4be95359c154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e71a4d-c081-4298-9fbf-4be95359c154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5324F3-9E91-4668-9C53-D8BD57DA31BC}">
  <ds:schemaRefs>
    <ds:schemaRef ds:uri="http://purl.org/dc/terms/"/>
    <ds:schemaRef ds:uri="eb3f7de7-c935-4ca6-a12c-1f73773710ec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be71a4d-c081-4298-9fbf-4be95359c15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B8C833C-4D84-40A6-B470-BF6939E147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E922F6-D72B-4906-BDEB-02C626BF34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3f7de7-c935-4ca6-a12c-1f73773710ec"/>
    <ds:schemaRef ds:uri="2be71a4d-c081-4298-9fbf-4be95359c1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4</Words>
  <Application>Microsoft Office PowerPoint</Application>
  <PresentationFormat>On-screen Show (16:9)</PresentationFormat>
  <Paragraphs>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Adi Braunstein</cp:lastModifiedBy>
  <cp:revision>31</cp:revision>
  <dcterms:created xsi:type="dcterms:W3CDTF">2019-01-07T11:42:34Z</dcterms:created>
  <dcterms:modified xsi:type="dcterms:W3CDTF">2023-08-01T07:00:10Z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0x01010037EA2DD516505C4D92B92F8677CFB68500D6FD559F75516940B693D8286554AC17</vt:lpwstr>
  </property>
  <property fmtid="{D5CDD505-2E9C-101B-9397-08002B2CF9AE}" pid="3" name="MediaServiceImageTags">
    <vt:lpwstr/>
  </property>
</Properties>
</file>