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73" autoAdjust="0"/>
  </p:normalViewPr>
  <p:slideViewPr>
    <p:cSldViewPr snapToGrid="0">
      <p:cViewPr>
        <p:scale>
          <a:sx n="33" d="100"/>
          <a:sy n="33" d="100"/>
        </p:scale>
        <p:origin x="1536"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91148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1386785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536160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64729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532E13-7464-4BFE-BD7A-0D3048DFB3B8}" type="datetimeFigureOut">
              <a:rPr lang="en-GB" smtClean="0"/>
              <a:t>09/05/2022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393600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60435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5780233"/>
            <a:ext cx="13706415"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2" y="15780233"/>
            <a:ext cx="13773917" cy="23210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532E13-7464-4BFE-BD7A-0D3048DFB3B8}" type="datetimeFigureOut">
              <a:rPr lang="en-GB" smtClean="0"/>
              <a:t>09/05/2022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0612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532E13-7464-4BFE-BD7A-0D3048DFB3B8}" type="datetimeFigureOut">
              <a:rPr lang="en-GB" smtClean="0"/>
              <a:t>09/05/2022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4236447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532E13-7464-4BFE-BD7A-0D3048DFB3B8}" type="datetimeFigureOut">
              <a:rPr lang="en-GB" smtClean="0"/>
              <a:t>09/05/2022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239856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444006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Click icon to add picture</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E4532E13-7464-4BFE-BD7A-0D3048DFB3B8}" type="datetimeFigureOut">
              <a:rPr lang="en-GB" smtClean="0"/>
              <a:t>09/05/2022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05993E6-FFA7-429C-8B36-9C1CEDE512E0}" type="slidenum">
              <a:rPr lang="en-GB" smtClean="0"/>
              <a:t>‹#›</a:t>
            </a:fld>
            <a:endParaRPr lang="en-GB"/>
          </a:p>
        </p:txBody>
      </p:sp>
    </p:spTree>
    <p:extLst>
      <p:ext uri="{BB962C8B-B14F-4D97-AF65-F5344CB8AC3E}">
        <p14:creationId xmlns:p14="http://schemas.microsoft.com/office/powerpoint/2010/main" val="3904023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E4532E13-7464-4BFE-BD7A-0D3048DFB3B8}" type="datetimeFigureOut">
              <a:rPr lang="en-GB" smtClean="0"/>
              <a:t>09/05/2022</a:t>
            </a:fld>
            <a:endParaRPr lang="en-GB"/>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305993E6-FFA7-429C-8B36-9C1CEDE512E0}" type="slidenum">
              <a:rPr lang="en-GB" smtClean="0"/>
              <a:t>‹#›</a:t>
            </a:fld>
            <a:endParaRPr lang="en-GB"/>
          </a:p>
        </p:txBody>
      </p:sp>
    </p:spTree>
    <p:extLst>
      <p:ext uri="{BB962C8B-B14F-4D97-AF65-F5344CB8AC3E}">
        <p14:creationId xmlns:p14="http://schemas.microsoft.com/office/powerpoint/2010/main" val="5563042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40FBAA8-796E-F31D-E564-92957C6BAB08}"/>
              </a:ext>
            </a:extLst>
          </p:cNvPr>
          <p:cNvSpPr txBox="1"/>
          <p:nvPr/>
        </p:nvSpPr>
        <p:spPr>
          <a:xfrm>
            <a:off x="1661406" y="41914427"/>
            <a:ext cx="6933986"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sz="2800" dirty="0"/>
              <a:t>This could be a place for your sources.</a:t>
            </a:r>
          </a:p>
        </p:txBody>
      </p:sp>
      <p:sp>
        <p:nvSpPr>
          <p:cNvPr id="8" name="Rectangle 4">
            <a:extLst>
              <a:ext uri="{FF2B5EF4-FFF2-40B4-BE49-F238E27FC236}">
                <a16:creationId xmlns:a16="http://schemas.microsoft.com/office/drawing/2014/main" id="{BEA0544D-9921-9844-1ADA-00D0DC36E6D0}"/>
              </a:ext>
            </a:extLst>
          </p:cNvPr>
          <p:cNvSpPr txBox="1"/>
          <p:nvPr/>
        </p:nvSpPr>
        <p:spPr>
          <a:xfrm>
            <a:off x="11281395" y="41923950"/>
            <a:ext cx="11358502" cy="430887"/>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r">
              <a:defRPr sz="1200">
                <a:latin typeface="Arial"/>
                <a:ea typeface="Arial"/>
                <a:cs typeface="Arial"/>
                <a:sym typeface="Arial"/>
              </a:defRPr>
            </a:lvl1pPr>
          </a:lstStyle>
          <a:p>
            <a:pPr algn="ctr"/>
            <a:r>
              <a:rPr sz="2800" dirty="0"/>
              <a:t>Copyright © 20</a:t>
            </a:r>
            <a:r>
              <a:rPr lang="en-US" sz="2800" dirty="0"/>
              <a:t>22</a:t>
            </a:r>
            <a:r>
              <a:rPr sz="2800" dirty="0"/>
              <a:t> Author Names and Contact Details</a:t>
            </a:r>
          </a:p>
        </p:txBody>
      </p:sp>
      <p:sp>
        <p:nvSpPr>
          <p:cNvPr id="9" name="Rectangle 5">
            <a:extLst>
              <a:ext uri="{FF2B5EF4-FFF2-40B4-BE49-F238E27FC236}">
                <a16:creationId xmlns:a16="http://schemas.microsoft.com/office/drawing/2014/main" id="{4267B781-77EC-FD08-0201-61FE4198F357}"/>
              </a:ext>
            </a:extLst>
          </p:cNvPr>
          <p:cNvSpPr txBox="1"/>
          <p:nvPr/>
        </p:nvSpPr>
        <p:spPr>
          <a:xfrm>
            <a:off x="1661404" y="2521213"/>
            <a:ext cx="17717978" cy="67710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2400">
                <a:latin typeface="Arial"/>
                <a:ea typeface="Arial"/>
                <a:cs typeface="Arial"/>
                <a:sym typeface="Arial"/>
              </a:defRPr>
            </a:lvl1pPr>
          </a:lstStyle>
          <a:p>
            <a:r>
              <a:rPr sz="4400" dirty="0"/>
              <a:t>This could be your sub-line – Authors, Co-Authors, Institution, etc. </a:t>
            </a:r>
          </a:p>
        </p:txBody>
      </p:sp>
      <p:sp>
        <p:nvSpPr>
          <p:cNvPr id="10" name="Rectangle 6">
            <a:extLst>
              <a:ext uri="{FF2B5EF4-FFF2-40B4-BE49-F238E27FC236}">
                <a16:creationId xmlns:a16="http://schemas.microsoft.com/office/drawing/2014/main" id="{4328FBD7-3629-9C95-2210-501E1CD80401}"/>
              </a:ext>
            </a:extLst>
          </p:cNvPr>
          <p:cNvSpPr txBox="1"/>
          <p:nvPr/>
        </p:nvSpPr>
        <p:spPr>
          <a:xfrm>
            <a:off x="1661404" y="5550516"/>
            <a:ext cx="13440944" cy="1232074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p:txBody>
      </p:sp>
      <p:sp>
        <p:nvSpPr>
          <p:cNvPr id="11" name="Rectangle 7">
            <a:extLst>
              <a:ext uri="{FF2B5EF4-FFF2-40B4-BE49-F238E27FC236}">
                <a16:creationId xmlns:a16="http://schemas.microsoft.com/office/drawing/2014/main" id="{03EC4B14-B228-347C-2077-33BE531ED1BE}"/>
              </a:ext>
            </a:extLst>
          </p:cNvPr>
          <p:cNvSpPr txBox="1"/>
          <p:nvPr/>
        </p:nvSpPr>
        <p:spPr>
          <a:xfrm>
            <a:off x="1661404" y="1213747"/>
            <a:ext cx="12093353" cy="923330"/>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defRPr sz="3200" b="1">
                <a:latin typeface="Arial"/>
                <a:ea typeface="Arial"/>
                <a:cs typeface="Arial"/>
                <a:sym typeface="Arial"/>
              </a:defRPr>
            </a:lvl1pPr>
          </a:lstStyle>
          <a:p>
            <a:r>
              <a:rPr lang="de-DE" sz="6000" dirty="0"/>
              <a:t>This </a:t>
            </a:r>
            <a:r>
              <a:rPr lang="de-DE" sz="6000" dirty="0" err="1"/>
              <a:t>could</a:t>
            </a:r>
            <a:r>
              <a:rPr lang="de-DE" sz="6000" dirty="0"/>
              <a:t> </a:t>
            </a:r>
            <a:r>
              <a:rPr lang="de-DE" sz="6000" dirty="0" err="1"/>
              <a:t>be</a:t>
            </a:r>
            <a:r>
              <a:rPr lang="de-DE" sz="6000" dirty="0"/>
              <a:t> </a:t>
            </a:r>
            <a:r>
              <a:rPr lang="de-DE" sz="6000" dirty="0" err="1"/>
              <a:t>the</a:t>
            </a:r>
            <a:r>
              <a:rPr lang="de-DE" sz="6000" dirty="0"/>
              <a:t> p</a:t>
            </a:r>
            <a:r>
              <a:rPr sz="6000" dirty="0" err="1"/>
              <a:t>oster</a:t>
            </a:r>
            <a:r>
              <a:rPr sz="6000" dirty="0"/>
              <a:t> title</a:t>
            </a:r>
          </a:p>
        </p:txBody>
      </p:sp>
      <p:sp>
        <p:nvSpPr>
          <p:cNvPr id="13" name="Rectangle 8">
            <a:extLst>
              <a:ext uri="{FF2B5EF4-FFF2-40B4-BE49-F238E27FC236}">
                <a16:creationId xmlns:a16="http://schemas.microsoft.com/office/drawing/2014/main" id="{22266800-1F38-F112-D92E-58FDE76093F0}"/>
              </a:ext>
            </a:extLst>
          </p:cNvPr>
          <p:cNvSpPr txBox="1"/>
          <p:nvPr/>
        </p:nvSpPr>
        <p:spPr>
          <a:xfrm>
            <a:off x="16960647" y="15433666"/>
            <a:ext cx="13777237" cy="17749924"/>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endParaRPr lang="de-DE" sz="3600" dirty="0"/>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4" name="Rectangle">
            <a:extLst>
              <a:ext uri="{FF2B5EF4-FFF2-40B4-BE49-F238E27FC236}">
                <a16:creationId xmlns:a16="http://schemas.microsoft.com/office/drawing/2014/main" id="{03B6B864-5015-368C-18FD-14F440EA868C}"/>
              </a:ext>
            </a:extLst>
          </p:cNvPr>
          <p:cNvSpPr/>
          <p:nvPr/>
        </p:nvSpPr>
        <p:spPr>
          <a:xfrm>
            <a:off x="1661405" y="34369807"/>
            <a:ext cx="29076479" cy="4994742"/>
          </a:xfrm>
          <a:prstGeom prst="rect">
            <a:avLst/>
          </a:prstGeom>
          <a:solidFill>
            <a:schemeClr val="accent3">
              <a:lumOff val="44000"/>
            </a:schemeClr>
          </a:solidFill>
          <a:ln w="25400">
            <a:solidFill>
              <a:schemeClr val="accent1"/>
            </a:solidFill>
          </a:ln>
        </p:spPr>
        <p:txBody>
          <a:bodyPr lIns="45730" rIns="45730"/>
          <a:lstStyle/>
          <a:p>
            <a:pPr algn="ctr"/>
            <a:endParaRPr sz="8402"/>
          </a:p>
        </p:txBody>
      </p:sp>
      <p:sp>
        <p:nvSpPr>
          <p:cNvPr id="15" name="Rectangle 3">
            <a:extLst>
              <a:ext uri="{FF2B5EF4-FFF2-40B4-BE49-F238E27FC236}">
                <a16:creationId xmlns:a16="http://schemas.microsoft.com/office/drawing/2014/main" id="{2B7C198A-E5A5-BF83-7D77-EE17E04310E9}"/>
              </a:ext>
            </a:extLst>
          </p:cNvPr>
          <p:cNvSpPr txBox="1"/>
          <p:nvPr/>
        </p:nvSpPr>
        <p:spPr>
          <a:xfrm>
            <a:off x="1661404" y="18800317"/>
            <a:ext cx="13440945"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charts</a:t>
            </a:r>
          </a:p>
        </p:txBody>
      </p:sp>
      <p:sp>
        <p:nvSpPr>
          <p:cNvPr id="16" name="Rectangle 6">
            <a:extLst>
              <a:ext uri="{FF2B5EF4-FFF2-40B4-BE49-F238E27FC236}">
                <a16:creationId xmlns:a16="http://schemas.microsoft.com/office/drawing/2014/main" id="{C18A62EB-7BB7-C34A-7BBF-C0111B52D82E}"/>
              </a:ext>
            </a:extLst>
          </p:cNvPr>
          <p:cNvSpPr txBox="1"/>
          <p:nvPr/>
        </p:nvSpPr>
        <p:spPr>
          <a:xfrm>
            <a:off x="1661405" y="21367221"/>
            <a:ext cx="13440944" cy="11545148"/>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pPr algn="just"/>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a:t>
            </a:r>
            <a:r>
              <a:rPr lang="en-US" sz="3600" dirty="0" err="1"/>
              <a:t>here.Text</a:t>
            </a:r>
            <a:r>
              <a:rPr lang="en-US" sz="3600" dirty="0"/>
              <a:t> could go here. Text could go here. Text could go here. Text could go here. Text could go here. Text could go here. Text could go here. Text could go here. Text could go here. Text could go here. Text could go here. Text could go here. Text could go here. Text could go here.</a:t>
            </a:r>
          </a:p>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7" name="Rectangle 3">
            <a:extLst>
              <a:ext uri="{FF2B5EF4-FFF2-40B4-BE49-F238E27FC236}">
                <a16:creationId xmlns:a16="http://schemas.microsoft.com/office/drawing/2014/main" id="{15BB3BD7-8F05-045C-9687-C05B61E2D448}"/>
              </a:ext>
            </a:extLst>
          </p:cNvPr>
          <p:cNvSpPr txBox="1"/>
          <p:nvPr/>
        </p:nvSpPr>
        <p:spPr>
          <a:xfrm>
            <a:off x="9158223" y="36742241"/>
            <a:ext cx="14082841" cy="624595"/>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000" dirty="0"/>
              <a:t>This could be a place for your table.</a:t>
            </a:r>
          </a:p>
        </p:txBody>
      </p:sp>
      <p:sp>
        <p:nvSpPr>
          <p:cNvPr id="18" name="Rectangle 3">
            <a:extLst>
              <a:ext uri="{FF2B5EF4-FFF2-40B4-BE49-F238E27FC236}">
                <a16:creationId xmlns:a16="http://schemas.microsoft.com/office/drawing/2014/main" id="{0D431622-6FE3-2D4D-E863-AE6AE5173827}"/>
              </a:ext>
            </a:extLst>
          </p:cNvPr>
          <p:cNvSpPr txBox="1"/>
          <p:nvPr/>
        </p:nvSpPr>
        <p:spPr>
          <a:xfrm>
            <a:off x="16960646" y="12399728"/>
            <a:ext cx="13777237" cy="749501"/>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nSpc>
                <a:spcPct val="110000"/>
              </a:lnSpc>
              <a:defRPr sz="2400" b="1">
                <a:latin typeface="Arial"/>
                <a:ea typeface="Arial"/>
                <a:cs typeface="Arial"/>
                <a:sym typeface="Arial"/>
              </a:defRPr>
            </a:lvl1pPr>
          </a:lstStyle>
          <a:p>
            <a:pPr algn="ctr"/>
            <a:r>
              <a:rPr sz="4800" dirty="0"/>
              <a:t>This could be a place for your </a:t>
            </a:r>
            <a:r>
              <a:rPr lang="en-US" sz="4800" dirty="0"/>
              <a:t>p</a:t>
            </a:r>
            <a:r>
              <a:rPr lang="de-DE" sz="4800" dirty="0" err="1"/>
              <a:t>ictures</a:t>
            </a:r>
            <a:endParaRPr sz="4800" dirty="0"/>
          </a:p>
        </p:txBody>
      </p:sp>
      <p:sp>
        <p:nvSpPr>
          <p:cNvPr id="19" name="Rectangle 8">
            <a:extLst>
              <a:ext uri="{FF2B5EF4-FFF2-40B4-BE49-F238E27FC236}">
                <a16:creationId xmlns:a16="http://schemas.microsoft.com/office/drawing/2014/main" id="{9374C43C-B9E6-F3CC-53DA-CF91995681E4}"/>
              </a:ext>
            </a:extLst>
          </p:cNvPr>
          <p:cNvSpPr txBox="1"/>
          <p:nvPr/>
        </p:nvSpPr>
        <p:spPr>
          <a:xfrm>
            <a:off x="16960646" y="5550516"/>
            <a:ext cx="13777237" cy="456477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spAutoFit/>
          </a:bodyPr>
          <a:lstStyle>
            <a:lvl1pPr algn="just">
              <a:lnSpc>
                <a:spcPct val="140000"/>
              </a:lnSpc>
              <a:defRPr sz="1600">
                <a:latin typeface="Arial"/>
                <a:ea typeface="Arial"/>
                <a:cs typeface="Arial"/>
                <a:sym typeface="Arial"/>
              </a:defRPr>
            </a:lvl1pPr>
          </a:lstStyle>
          <a:p>
            <a:r>
              <a:rPr lang="en-US" sz="36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Rectangle 2">
            <a:extLst>
              <a:ext uri="{FF2B5EF4-FFF2-40B4-BE49-F238E27FC236}">
                <a16:creationId xmlns:a16="http://schemas.microsoft.com/office/drawing/2014/main" id="{2C9175A2-0317-296B-0DEA-41C6B26D6664}"/>
              </a:ext>
            </a:extLst>
          </p:cNvPr>
          <p:cNvSpPr txBox="1"/>
          <p:nvPr/>
        </p:nvSpPr>
        <p:spPr>
          <a:xfrm>
            <a:off x="25325901" y="41911253"/>
            <a:ext cx="5411982" cy="437236"/>
          </a:xfrm>
          <a:prstGeom prst="rect">
            <a:avLst/>
          </a:prstGeom>
          <a:ln w="12700">
            <a:miter lim="400000"/>
          </a:ln>
          <a:extLst>
            <a:ext uri="{C572A759-6A51-4108-AA02-DFA0A04FC94B}">
              <ma14:wrappingTextBoxFlag xmlns:ma14="http://schemas.microsoft.com/office/mac/drawingml/2011/main" xmlns="" val="1"/>
            </a:ext>
          </a:extLst>
        </p:spPr>
        <p:txBody>
          <a:bodyPr wrap="square" lIns="0" tIns="0" rIns="0" bIns="0" anchor="ctr">
            <a:spAutoFit/>
          </a:bodyPr>
          <a:lstStyle>
            <a:lvl1pPr algn="l">
              <a:lnSpc>
                <a:spcPct val="110000"/>
              </a:lnSpc>
              <a:defRPr sz="1600" b="1">
                <a:latin typeface="Arial"/>
                <a:ea typeface="Arial"/>
                <a:cs typeface="Arial"/>
                <a:sym typeface="Arial"/>
              </a:defRPr>
            </a:lvl1pPr>
          </a:lstStyle>
          <a:p>
            <a:r>
              <a:rPr lang="en-US" sz="2800" dirty="0"/>
              <a:t>This could be your logo.</a:t>
            </a:r>
            <a:endParaRPr sz="2800" dirty="0"/>
          </a:p>
        </p:txBody>
      </p:sp>
    </p:spTree>
    <p:extLst>
      <p:ext uri="{BB962C8B-B14F-4D97-AF65-F5344CB8AC3E}">
        <p14:creationId xmlns:p14="http://schemas.microsoft.com/office/powerpoint/2010/main" val="26730587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8" ma:contentTypeDescription="Create a new document." ma:contentTypeScope="" ma:versionID="736a0ba25d27263aaa715ef47aed0409">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0a6e182582884ddcdf8c90f4194df442"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element name="TaxCatchAll" ma:index="27"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8"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TaxCatchAll xmlns="eb3f7de7-c935-4ca6-a12c-1f73773710ec" xsi:nil="true"/>
    <lcf76f155ced4ddcb4097134ff3c332f xmlns="ccd3dbb2-8216-4e17-b386-3b3b6c95fbdd">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29AB562-0A41-4D91-959D-33182E15D23E}"/>
</file>

<file path=customXml/itemProps2.xml><?xml version="1.0" encoding="utf-8"?>
<ds:datastoreItem xmlns:ds="http://schemas.openxmlformats.org/officeDocument/2006/customXml" ds:itemID="{6927E5B3-2645-4745-9906-B34170908F25}">
  <ds:schemaRefs>
    <ds:schemaRef ds:uri="http://schemas.microsoft.com/sharepoint/v3/contenttype/forms"/>
  </ds:schemaRefs>
</ds:datastoreItem>
</file>

<file path=customXml/itemProps3.xml><?xml version="1.0" encoding="utf-8"?>
<ds:datastoreItem xmlns:ds="http://schemas.openxmlformats.org/officeDocument/2006/customXml" ds:itemID="{396A0AA6-2BD7-4DBE-AC42-B003EBA5D58F}">
  <ds:schemaRefs>
    <ds:schemaRef ds:uri="http://schemas.microsoft.com/office/2006/metadata/properties"/>
    <ds:schemaRef ds:uri="http://purl.org/dc/terms/"/>
    <ds:schemaRef ds:uri="eb3f7de7-c935-4ca6-a12c-1f73773710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c4fd1a41-db90-4b8f-935f-44357b39163b"/>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28</TotalTime>
  <Words>926</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Valentina Danielsen</dc:creator>
  <cp:lastModifiedBy>Valentina Danielsen</cp:lastModifiedBy>
  <cp:revision>1</cp:revision>
  <dcterms:created xsi:type="dcterms:W3CDTF">2022-05-09T13:50:47Z</dcterms:created>
  <dcterms:modified xsi:type="dcterms:W3CDTF">2022-05-09T14:19:41Z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