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8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hBUcxw5Hm0xYXbnku5VO9ly7Ts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02BF11-547E-47E3-BA9A-65205A38121E}" v="1" dt="2026-07-10T12:28:26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i Braunstein" userId="e7fa690f-e400-487d-bd13-1f2f839cdb98" providerId="ADAL" clId="{53A3B630-6881-49BA-9B68-22C175364247}"/>
    <pc:docChg chg="custSel addSld modSld">
      <pc:chgData name="Adi Braunstein" userId="e7fa690f-e400-487d-bd13-1f2f839cdb98" providerId="ADAL" clId="{53A3B630-6881-49BA-9B68-22C175364247}" dt="2026-07-10T12:28:52.508" v="21" actId="680"/>
      <pc:docMkLst>
        <pc:docMk/>
      </pc:docMkLst>
      <pc:sldChg chg="modSp mod">
        <pc:chgData name="Adi Braunstein" userId="e7fa690f-e400-487d-bd13-1f2f839cdb98" providerId="ADAL" clId="{53A3B630-6881-49BA-9B68-22C175364247}" dt="2026-07-10T12:27:29.832" v="12" actId="20577"/>
        <pc:sldMkLst>
          <pc:docMk/>
          <pc:sldMk cId="0" sldId="256"/>
        </pc:sldMkLst>
        <pc:spChg chg="mod">
          <ac:chgData name="Adi Braunstein" userId="e7fa690f-e400-487d-bd13-1f2f839cdb98" providerId="ADAL" clId="{53A3B630-6881-49BA-9B68-22C175364247}" dt="2026-07-10T12:27:29.832" v="12" actId="20577"/>
          <ac:spMkLst>
            <pc:docMk/>
            <pc:sldMk cId="0" sldId="256"/>
            <ac:spMk id="81" creationId="{00000000-0000-0000-0000-000000000000}"/>
          </ac:spMkLst>
        </pc:spChg>
      </pc:sldChg>
      <pc:sldChg chg="addSp delSp modSp mod modNotes">
        <pc:chgData name="Adi Braunstein" userId="e7fa690f-e400-487d-bd13-1f2f839cdb98" providerId="ADAL" clId="{53A3B630-6881-49BA-9B68-22C175364247}" dt="2026-07-10T12:28:47.742" v="20" actId="14100"/>
        <pc:sldMkLst>
          <pc:docMk/>
          <pc:sldMk cId="0" sldId="257"/>
        </pc:sldMkLst>
        <pc:spChg chg="add mod">
          <ac:chgData name="Adi Braunstein" userId="e7fa690f-e400-487d-bd13-1f2f839cdb98" providerId="ADAL" clId="{53A3B630-6881-49BA-9B68-22C175364247}" dt="2026-07-10T12:28:27.052" v="14" actId="27636"/>
          <ac:spMkLst>
            <pc:docMk/>
            <pc:sldMk cId="0" sldId="257"/>
            <ac:spMk id="2" creationId="{4A1ED626-FD5A-C807-120D-72BE971A3896}"/>
          </ac:spMkLst>
        </pc:spChg>
        <pc:spChg chg="del">
          <ac:chgData name="Adi Braunstein" userId="e7fa690f-e400-487d-bd13-1f2f839cdb98" providerId="ADAL" clId="{53A3B630-6881-49BA-9B68-22C175364247}" dt="2026-07-10T12:28:26.994" v="13"/>
          <ac:spMkLst>
            <pc:docMk/>
            <pc:sldMk cId="0" sldId="257"/>
            <ac:spMk id="86" creationId="{00000000-0000-0000-0000-000000000000}"/>
          </ac:spMkLst>
        </pc:spChg>
        <pc:spChg chg="del">
          <ac:chgData name="Adi Braunstein" userId="e7fa690f-e400-487d-bd13-1f2f839cdb98" providerId="ADAL" clId="{53A3B630-6881-49BA-9B68-22C175364247}" dt="2026-07-10T12:28:32.755" v="16" actId="478"/>
          <ac:spMkLst>
            <pc:docMk/>
            <pc:sldMk cId="0" sldId="257"/>
            <ac:spMk id="87" creationId="{00000000-0000-0000-0000-000000000000}"/>
          </ac:spMkLst>
        </pc:spChg>
        <pc:graphicFrameChg chg="add mod">
          <ac:chgData name="Adi Braunstein" userId="e7fa690f-e400-487d-bd13-1f2f839cdb98" providerId="ADAL" clId="{53A3B630-6881-49BA-9B68-22C175364247}" dt="2026-07-10T12:28:38.546" v="17" actId="1076"/>
          <ac:graphicFrameMkLst>
            <pc:docMk/>
            <pc:sldMk cId="0" sldId="257"/>
            <ac:graphicFrameMk id="4" creationId="{AFA90484-3E62-5896-225C-32D31B52D582}"/>
          </ac:graphicFrameMkLst>
        </pc:graphicFrameChg>
        <pc:graphicFrameChg chg="add mod modGraphic">
          <ac:chgData name="Adi Braunstein" userId="e7fa690f-e400-487d-bd13-1f2f839cdb98" providerId="ADAL" clId="{53A3B630-6881-49BA-9B68-22C175364247}" dt="2026-07-10T12:28:47.742" v="20" actId="14100"/>
          <ac:graphicFrameMkLst>
            <pc:docMk/>
            <pc:sldMk cId="0" sldId="257"/>
            <ac:graphicFrameMk id="6" creationId="{C5E5AD7B-51F8-B038-40FC-8AAF618BE2EE}"/>
          </ac:graphicFrameMkLst>
        </pc:graphicFrameChg>
      </pc:sldChg>
      <pc:sldChg chg="new">
        <pc:chgData name="Adi Braunstein" userId="e7fa690f-e400-487d-bd13-1f2f839cdb98" providerId="ADAL" clId="{53A3B630-6881-49BA-9B68-22C175364247}" dt="2026-07-10T12:28:52.508" v="21" actId="680"/>
        <pc:sldMkLst>
          <pc:docMk/>
          <pc:sldMk cId="453822160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a0cc827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g39a0cc827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title="FRPT2026_Presentation_1920x1080_160326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248750" y="4704125"/>
            <a:ext cx="7305600" cy="1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838200" y="250025"/>
            <a:ext cx="81057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 rot="5400000">
            <a:off x="3852907" y="-1323930"/>
            <a:ext cx="448618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838200" y="185825"/>
            <a:ext cx="79257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800"/>
              <a:buNone/>
              <a:defRPr>
                <a:solidFill>
                  <a:srgbClr val="4CA6B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838200" y="1260551"/>
            <a:ext cx="10515600" cy="49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547178" y="4925683"/>
            <a:ext cx="6000271" cy="844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5" title="FRPT2026_Presentation_1920x1080_160326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>
            <a:spLocks noGrp="1"/>
          </p:cNvSpPr>
          <p:nvPr>
            <p:ph type="ctrTitle" idx="2"/>
          </p:nvPr>
        </p:nvSpPr>
        <p:spPr>
          <a:xfrm>
            <a:off x="248750" y="4704125"/>
            <a:ext cx="7305600" cy="1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838200" y="250025"/>
            <a:ext cx="81057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838200" y="250025"/>
            <a:ext cx="81057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" title="FRPT2026_Presentation_1920x1080_160326-03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2"/>
          <p:cNvSpPr txBox="1">
            <a:spLocks noGrp="1"/>
          </p:cNvSpPr>
          <p:nvPr>
            <p:ph type="title"/>
          </p:nvPr>
        </p:nvSpPr>
        <p:spPr>
          <a:xfrm>
            <a:off x="838200" y="250025"/>
            <a:ext cx="81057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4CA6B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A6B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4CA6B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body" idx="1"/>
          </p:nvPr>
        </p:nvSpPr>
        <p:spPr>
          <a:xfrm>
            <a:off x="838200" y="1245551"/>
            <a:ext cx="10515600" cy="4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dt" idx="10"/>
          </p:nvPr>
        </p:nvSpPr>
        <p:spPr>
          <a:xfrm>
            <a:off x="838200" y="56857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ftr" idx="11"/>
          </p:nvPr>
        </p:nvSpPr>
        <p:spPr>
          <a:xfrm>
            <a:off x="4038600" y="58118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A89A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"/>
          <p:cNvSpPr txBox="1">
            <a:spLocks noGrp="1"/>
          </p:cNvSpPr>
          <p:nvPr>
            <p:ph type="ctrTitle"/>
          </p:nvPr>
        </p:nvSpPr>
        <p:spPr>
          <a:xfrm>
            <a:off x="248750" y="4704125"/>
            <a:ext cx="7305600" cy="1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en-US" dirty="0"/>
              <a:t>LECTURE TITLE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D626-FD5A-C807-120D-72BE971A3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738"/>
            <a:ext cx="7926388" cy="760412"/>
          </a:xfrm>
        </p:spPr>
        <p:txBody>
          <a:bodyPr>
            <a:normAutofit/>
          </a:bodyPr>
          <a:lstStyle/>
          <a:p>
            <a:r>
              <a:rPr lang="en-US" dirty="0"/>
              <a:t>Conflict of Interest</a:t>
            </a:r>
          </a:p>
        </p:txBody>
      </p:sp>
      <p:graphicFrame>
        <p:nvGraphicFramePr>
          <p:cNvPr id="4" name="Table 11">
            <a:extLst>
              <a:ext uri="{FF2B5EF4-FFF2-40B4-BE49-F238E27FC236}">
                <a16:creationId xmlns:a16="http://schemas.microsoft.com/office/drawing/2014/main" id="{AFA90484-3E62-5896-225C-32D31B52D5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859793"/>
              </p:ext>
            </p:extLst>
          </p:nvPr>
        </p:nvGraphicFramePr>
        <p:xfrm>
          <a:off x="936049" y="1133856"/>
          <a:ext cx="3865345" cy="733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1525">
                  <a:extLst>
                    <a:ext uri="{9D8B030D-6E8A-4147-A177-3AD203B41FA5}">
                      <a16:colId xmlns:a16="http://schemas.microsoft.com/office/drawing/2014/main" val="3388661957"/>
                    </a:ext>
                  </a:extLst>
                </a:gridCol>
                <a:gridCol w="3373820">
                  <a:extLst>
                    <a:ext uri="{9D8B030D-6E8A-4147-A177-3AD203B41FA5}">
                      <a16:colId xmlns:a16="http://schemas.microsoft.com/office/drawing/2014/main" val="984580760"/>
                    </a:ext>
                  </a:extLst>
                </a:gridCol>
              </a:tblGrid>
              <a:tr h="362661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No, Nothing to disclose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219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Yes, please specify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842200"/>
                  </a:ext>
                </a:extLst>
              </a:tr>
            </a:tbl>
          </a:graphicData>
        </a:graphic>
      </p:graphicFrame>
      <p:graphicFrame>
        <p:nvGraphicFramePr>
          <p:cNvPr id="6" name="Table 15">
            <a:extLst>
              <a:ext uri="{FF2B5EF4-FFF2-40B4-BE49-F238E27FC236}">
                <a16:creationId xmlns:a16="http://schemas.microsoft.com/office/drawing/2014/main" id="{C5E5AD7B-51F8-B038-40FC-8AAF618BE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295275"/>
              </p:ext>
            </p:extLst>
          </p:nvPr>
        </p:nvGraphicFramePr>
        <p:xfrm>
          <a:off x="936048" y="2055062"/>
          <a:ext cx="9570406" cy="402569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56861">
                  <a:extLst>
                    <a:ext uri="{9D8B030D-6E8A-4147-A177-3AD203B41FA5}">
                      <a16:colId xmlns:a16="http://schemas.microsoft.com/office/drawing/2014/main" val="919235388"/>
                    </a:ext>
                  </a:extLst>
                </a:gridCol>
                <a:gridCol w="1053655">
                  <a:extLst>
                    <a:ext uri="{9D8B030D-6E8A-4147-A177-3AD203B41FA5}">
                      <a16:colId xmlns:a16="http://schemas.microsoft.com/office/drawing/2014/main" val="376336099"/>
                    </a:ext>
                  </a:extLst>
                </a:gridCol>
                <a:gridCol w="1324888">
                  <a:extLst>
                    <a:ext uri="{9D8B030D-6E8A-4147-A177-3AD203B41FA5}">
                      <a16:colId xmlns:a16="http://schemas.microsoft.com/office/drawing/2014/main" val="2706565309"/>
                    </a:ext>
                  </a:extLst>
                </a:gridCol>
                <a:gridCol w="926495">
                  <a:extLst>
                    <a:ext uri="{9D8B030D-6E8A-4147-A177-3AD203B41FA5}">
                      <a16:colId xmlns:a16="http://schemas.microsoft.com/office/drawing/2014/main" val="4006626572"/>
                    </a:ext>
                  </a:extLst>
                </a:gridCol>
                <a:gridCol w="972820">
                  <a:extLst>
                    <a:ext uri="{9D8B030D-6E8A-4147-A177-3AD203B41FA5}">
                      <a16:colId xmlns:a16="http://schemas.microsoft.com/office/drawing/2014/main" val="4161950694"/>
                    </a:ext>
                  </a:extLst>
                </a:gridCol>
                <a:gridCol w="861639">
                  <a:extLst>
                    <a:ext uri="{9D8B030D-6E8A-4147-A177-3AD203B41FA5}">
                      <a16:colId xmlns:a16="http://schemas.microsoft.com/office/drawing/2014/main" val="2642904175"/>
                    </a:ext>
                  </a:extLst>
                </a:gridCol>
                <a:gridCol w="1083999">
                  <a:extLst>
                    <a:ext uri="{9D8B030D-6E8A-4147-A177-3AD203B41FA5}">
                      <a16:colId xmlns:a16="http://schemas.microsoft.com/office/drawing/2014/main" val="634785481"/>
                    </a:ext>
                  </a:extLst>
                </a:gridCol>
                <a:gridCol w="1056204">
                  <a:extLst>
                    <a:ext uri="{9D8B030D-6E8A-4147-A177-3AD203B41FA5}">
                      <a16:colId xmlns:a16="http://schemas.microsoft.com/office/drawing/2014/main" val="1902694710"/>
                    </a:ext>
                  </a:extLst>
                </a:gridCol>
                <a:gridCol w="833845">
                  <a:extLst>
                    <a:ext uri="{9D8B030D-6E8A-4147-A177-3AD203B41FA5}">
                      <a16:colId xmlns:a16="http://schemas.microsoft.com/office/drawing/2014/main" val="177745453"/>
                    </a:ext>
                  </a:extLst>
                </a:gridCol>
              </a:tblGrid>
              <a:tr h="1118330">
                <a:tc>
                  <a:txBody>
                    <a:bodyPr/>
                    <a:lstStyle/>
                    <a:p>
                      <a:r>
                        <a:rPr lang="en-US" sz="1200" dirty="0"/>
                        <a:t>Company /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Honoraria /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Consulting / Advisory 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Funded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Royalties / Patent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Stock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Ownership / Equity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Employee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Other (Please specify)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047035"/>
                  </a:ext>
                </a:extLst>
              </a:tr>
              <a:tr h="8658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Example: company </a:t>
                      </a:r>
                      <a:r>
                        <a:rPr lang="en-US" sz="1200" dirty="0" err="1"/>
                        <a:t>xyz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686009"/>
                  </a:ext>
                </a:extLst>
              </a:tr>
              <a:tr h="34026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43923"/>
                  </a:ext>
                </a:extLst>
              </a:tr>
              <a:tr h="34026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099827"/>
                  </a:ext>
                </a:extLst>
              </a:tr>
              <a:tr h="34026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80622"/>
                  </a:ext>
                </a:extLst>
              </a:tr>
              <a:tr h="34026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092222"/>
                  </a:ext>
                </a:extLst>
              </a:tr>
              <a:tr h="34026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793171"/>
                  </a:ext>
                </a:extLst>
              </a:tr>
              <a:tr h="34026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2111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06BF8-B11B-0B96-85C1-DC95B24DE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9CB5F-F5A6-5E24-2E55-9296126FB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22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201C6F"/>
      </a:dk1>
      <a:lt1>
        <a:srgbClr val="FFFFFF"/>
      </a:lt1>
      <a:dk2>
        <a:srgbClr val="44546A"/>
      </a:dk2>
      <a:lt2>
        <a:srgbClr val="E7E6E6"/>
      </a:lt2>
      <a:accent1>
        <a:srgbClr val="009FE3"/>
      </a:accent1>
      <a:accent2>
        <a:srgbClr val="ED1C24"/>
      </a:accent2>
      <a:accent3>
        <a:srgbClr val="FFCC4E"/>
      </a:accent3>
      <a:accent4>
        <a:srgbClr val="70AD47"/>
      </a:accent4>
      <a:accent5>
        <a:srgbClr val="5B9BD5"/>
      </a:accent5>
      <a:accent6>
        <a:srgbClr val="ED7D31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b3f7de7-c935-4ca6-a12c-1f73773710ec" xsi:nil="true"/>
    <lcf76f155ced4ddcb4097134ff3c332f xmlns="a1c86684-112e-4326-be19-a3b0e088f56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0746F41A7D1C4FBECECA9D0F6AE6B3" ma:contentTypeVersion="10" ma:contentTypeDescription="Create a new document." ma:contentTypeScope="" ma:versionID="2b9dec9f36c882ad11b692a11643cb18">
  <xsd:schema xmlns:xsd="http://www.w3.org/2001/XMLSchema" xmlns:xs="http://www.w3.org/2001/XMLSchema" xmlns:p="http://schemas.microsoft.com/office/2006/metadata/properties" xmlns:ns2="a1c86684-112e-4326-be19-a3b0e088f56b" xmlns:ns3="eb3f7de7-c935-4ca6-a12c-1f73773710ec" targetNamespace="http://schemas.microsoft.com/office/2006/metadata/properties" ma:root="true" ma:fieldsID="7041a0ff8f9c7830b21c067839a70862" ns2:_="" ns3:_="">
    <xsd:import namespace="a1c86684-112e-4326-be19-a3b0e088f56b"/>
    <xsd:import namespace="eb3f7de7-c935-4ca6-a12c-1f737737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86684-112e-4326-be19-a3b0e088f5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0C2642-EFEA-406A-A669-E2D2DCD859CD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eb3f7de7-c935-4ca6-a12c-1f73773710ec"/>
    <ds:schemaRef ds:uri="a1c86684-112e-4326-be19-a3b0e088f56b"/>
  </ds:schemaRefs>
</ds:datastoreItem>
</file>

<file path=customXml/itemProps2.xml><?xml version="1.0" encoding="utf-8"?>
<ds:datastoreItem xmlns:ds="http://schemas.openxmlformats.org/officeDocument/2006/customXml" ds:itemID="{ED610BA9-26DE-41A3-84BE-E7F769D108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634D0E-2B2C-4EA1-8BBF-15CBADDF84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86684-112e-4326-be19-a3b0e088f56b"/>
    <ds:schemaRef ds:uri="eb3f7de7-c935-4ca6-a12c-1f73773710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</Words>
  <Application>Microsoft Office PowerPoint</Application>
  <PresentationFormat>Widescreen</PresentationFormat>
  <Paragraphs>14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LECTURE TITLE</vt:lpstr>
      <vt:lpstr>Conflict of Interest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Antoniya Boyanova-Popova</dc:creator>
  <cp:lastModifiedBy>Adi Braunstein</cp:lastModifiedBy>
  <cp:revision>1</cp:revision>
  <dcterms:created xsi:type="dcterms:W3CDTF">2023-11-18T15:33:22Z</dcterms:created>
  <dcterms:modified xsi:type="dcterms:W3CDTF">2026-07-10T12:28:54Z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0x010100470746F41A7D1C4FBECECA9D0F6AE6B3</vt:lpwstr>
  </property>
  <property fmtid="{D5CDD505-2E9C-101B-9397-08002B2CF9AE}" pid="3" name="MediaServiceImageTags">
    <vt:lpwstr/>
  </property>
</Properties>
</file>