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7" roundtripDataSignature="AMtx7mhBUcxw5Hm0xYXbnku5VO9ly7Tse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customschemas.google.com/relationships/presentationmetadata" Target="meta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79" name="Google Shape;79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39a0cc8274f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4" name="Google Shape;84;g39a0cc8274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3" title="FRPT2026_Presentation_1920x1080_160326-01.png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3"/>
          <p:cNvSpPr txBox="1"/>
          <p:nvPr>
            <p:ph type="ctrTitle"/>
          </p:nvPr>
        </p:nvSpPr>
        <p:spPr>
          <a:xfrm>
            <a:off x="248750" y="4704125"/>
            <a:ext cx="7305600" cy="189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b="1" sz="5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2"/>
          <p:cNvSpPr txBox="1"/>
          <p:nvPr>
            <p:ph type="title"/>
          </p:nvPr>
        </p:nvSpPr>
        <p:spPr>
          <a:xfrm>
            <a:off x="838200" y="250025"/>
            <a:ext cx="8105700" cy="65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2"/>
          <p:cNvSpPr txBox="1"/>
          <p:nvPr>
            <p:ph idx="1" type="body"/>
          </p:nvPr>
        </p:nvSpPr>
        <p:spPr>
          <a:xfrm rot="5400000">
            <a:off x="3852907" y="-1323930"/>
            <a:ext cx="4486186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8" name="Google Shape;68;p12"/>
          <p:cNvSpPr txBox="1"/>
          <p:nvPr>
            <p:ph idx="10" type="dt"/>
          </p:nvPr>
        </p:nvSpPr>
        <p:spPr>
          <a:xfrm>
            <a:off x="838200" y="5685775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12"/>
          <p:cNvSpPr txBox="1"/>
          <p:nvPr>
            <p:ph idx="11" type="ftr"/>
          </p:nvPr>
        </p:nvSpPr>
        <p:spPr>
          <a:xfrm>
            <a:off x="4038600" y="58118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A89A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A89A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A89A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A89A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A89A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A89A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A89A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A89A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A89A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-B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3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3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4" name="Google Shape;74;p13"/>
          <p:cNvSpPr txBox="1"/>
          <p:nvPr>
            <p:ph idx="10" type="dt"/>
          </p:nvPr>
        </p:nvSpPr>
        <p:spPr>
          <a:xfrm>
            <a:off x="838200" y="5685775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13"/>
          <p:cNvSpPr txBox="1"/>
          <p:nvPr>
            <p:ph idx="11" type="ftr"/>
          </p:nvPr>
        </p:nvSpPr>
        <p:spPr>
          <a:xfrm>
            <a:off x="4038600" y="58118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A89A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A89A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A89A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A89A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A89A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A89A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A89A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A89A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A89A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-B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/>
          <p:nvPr>
            <p:ph type="title"/>
          </p:nvPr>
        </p:nvSpPr>
        <p:spPr>
          <a:xfrm>
            <a:off x="838200" y="185825"/>
            <a:ext cx="7925700" cy="75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CA6B8"/>
              </a:buClr>
              <a:buSzPts val="1800"/>
              <a:buNone/>
              <a:defRPr>
                <a:solidFill>
                  <a:srgbClr val="4CA6B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4"/>
          <p:cNvSpPr txBox="1"/>
          <p:nvPr>
            <p:ph idx="1" type="body"/>
          </p:nvPr>
        </p:nvSpPr>
        <p:spPr>
          <a:xfrm>
            <a:off x="838200" y="1260551"/>
            <a:ext cx="10515600" cy="49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0" type="dt"/>
          </p:nvPr>
        </p:nvSpPr>
        <p:spPr>
          <a:xfrm>
            <a:off x="838200" y="5685775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1" type="ftr"/>
          </p:nvPr>
        </p:nvSpPr>
        <p:spPr>
          <a:xfrm>
            <a:off x="4038600" y="58118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A89A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A89A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A89A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A89A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A89A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A89A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A89A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A89A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A89A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-B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>
  <p:cSld name="Section Header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5"/>
          <p:cNvSpPr txBox="1"/>
          <p:nvPr>
            <p:ph type="title"/>
          </p:nvPr>
        </p:nvSpPr>
        <p:spPr>
          <a:xfrm>
            <a:off x="547178" y="4925683"/>
            <a:ext cx="6000271" cy="84449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  <a:defRPr b="1" sz="6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24" name="Google Shape;24;p5" title="FRPT2026_Presentation_1920x1080_160326-01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5"/>
          <p:cNvSpPr txBox="1"/>
          <p:nvPr>
            <p:ph idx="2" type="ctrTitle"/>
          </p:nvPr>
        </p:nvSpPr>
        <p:spPr>
          <a:xfrm>
            <a:off x="248750" y="4704125"/>
            <a:ext cx="7305600" cy="189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b="1" sz="5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type="title"/>
          </p:nvPr>
        </p:nvSpPr>
        <p:spPr>
          <a:xfrm>
            <a:off x="838200" y="250025"/>
            <a:ext cx="8105700" cy="65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6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" name="Google Shape;29;p6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0" name="Google Shape;30;p6"/>
          <p:cNvSpPr txBox="1"/>
          <p:nvPr>
            <p:ph idx="10" type="dt"/>
          </p:nvPr>
        </p:nvSpPr>
        <p:spPr>
          <a:xfrm>
            <a:off x="838200" y="5685775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1" type="ftr"/>
          </p:nvPr>
        </p:nvSpPr>
        <p:spPr>
          <a:xfrm>
            <a:off x="4038600" y="58118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A89A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A89A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A89A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A89A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A89A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A89A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A89A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A89A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A89A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-B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7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6" name="Google Shape;36;p7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8" name="Google Shape;38;p7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10" type="dt"/>
          </p:nvPr>
        </p:nvSpPr>
        <p:spPr>
          <a:xfrm>
            <a:off x="838200" y="5685775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idx="11" type="ftr"/>
          </p:nvPr>
        </p:nvSpPr>
        <p:spPr>
          <a:xfrm>
            <a:off x="4038600" y="58118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A89A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A89A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A89A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A89A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A89A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A89A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A89A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A89A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A89A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-B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838200" y="250025"/>
            <a:ext cx="8105700" cy="65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8"/>
          <p:cNvSpPr txBox="1"/>
          <p:nvPr>
            <p:ph idx="10" type="dt"/>
          </p:nvPr>
        </p:nvSpPr>
        <p:spPr>
          <a:xfrm>
            <a:off x="838200" y="5685775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11" type="ftr"/>
          </p:nvPr>
        </p:nvSpPr>
        <p:spPr>
          <a:xfrm>
            <a:off x="4038600" y="58118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A89A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A89A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A89A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A89A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A89A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A89A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A89A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A89A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A89A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-B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9"/>
          <p:cNvSpPr txBox="1"/>
          <p:nvPr>
            <p:ph idx="10" type="dt"/>
          </p:nvPr>
        </p:nvSpPr>
        <p:spPr>
          <a:xfrm>
            <a:off x="838200" y="5685775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9"/>
          <p:cNvSpPr txBox="1"/>
          <p:nvPr>
            <p:ph idx="11" type="ftr"/>
          </p:nvPr>
        </p:nvSpPr>
        <p:spPr>
          <a:xfrm>
            <a:off x="4038600" y="58118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A89A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A89A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A89A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A89A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A89A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A89A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A89A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A89A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A89A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-B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0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4" name="Google Shape;54;p10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5" name="Google Shape;55;p10"/>
          <p:cNvSpPr txBox="1"/>
          <p:nvPr>
            <p:ph idx="10" type="dt"/>
          </p:nvPr>
        </p:nvSpPr>
        <p:spPr>
          <a:xfrm>
            <a:off x="838200" y="5685775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0"/>
          <p:cNvSpPr txBox="1"/>
          <p:nvPr>
            <p:ph idx="11" type="ftr"/>
          </p:nvPr>
        </p:nvSpPr>
        <p:spPr>
          <a:xfrm>
            <a:off x="4038600" y="58118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A89A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A89A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A89A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A89A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A89A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A89A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A89A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A89A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A89A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-B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1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1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1" name="Google Shape;61;p11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11"/>
          <p:cNvSpPr txBox="1"/>
          <p:nvPr>
            <p:ph idx="10" type="dt"/>
          </p:nvPr>
        </p:nvSpPr>
        <p:spPr>
          <a:xfrm>
            <a:off x="838200" y="5685775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1"/>
          <p:cNvSpPr txBox="1"/>
          <p:nvPr>
            <p:ph idx="11" type="ftr"/>
          </p:nvPr>
        </p:nvSpPr>
        <p:spPr>
          <a:xfrm>
            <a:off x="4038600" y="58118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A89A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A89A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A89A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A89A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A89A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A89A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A89A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A89A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A89A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-BG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2" title="FRPT2026_Presentation_1920x1080_160326-03.png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2"/>
          <p:cNvSpPr txBox="1"/>
          <p:nvPr>
            <p:ph type="title"/>
          </p:nvPr>
        </p:nvSpPr>
        <p:spPr>
          <a:xfrm>
            <a:off x="838200" y="250025"/>
            <a:ext cx="8105700" cy="65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CA6B8"/>
              </a:buClr>
              <a:buSzPts val="4400"/>
              <a:buFont typeface="Calibri"/>
              <a:buNone/>
              <a:defRPr b="0" i="0" sz="4400" u="none" cap="none" strike="noStrike">
                <a:solidFill>
                  <a:srgbClr val="4CA6B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A6B8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4CA6B8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A6B8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4CA6B8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A6B8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4CA6B8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A6B8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4CA6B8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A6B8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4CA6B8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A6B8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4CA6B8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A6B8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4CA6B8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A6B8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4CA6B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2"/>
          <p:cNvSpPr txBox="1"/>
          <p:nvPr>
            <p:ph idx="1" type="body"/>
          </p:nvPr>
        </p:nvSpPr>
        <p:spPr>
          <a:xfrm>
            <a:off x="838200" y="1245551"/>
            <a:ext cx="10515600" cy="493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2"/>
          <p:cNvSpPr txBox="1"/>
          <p:nvPr>
            <p:ph idx="10" type="dt"/>
          </p:nvPr>
        </p:nvSpPr>
        <p:spPr>
          <a:xfrm>
            <a:off x="838200" y="5685775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A89A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2"/>
          <p:cNvSpPr txBox="1"/>
          <p:nvPr>
            <p:ph idx="11" type="ftr"/>
          </p:nvPr>
        </p:nvSpPr>
        <p:spPr>
          <a:xfrm>
            <a:off x="4038600" y="58118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A89A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" name="Google Shape;11;p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A89A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A89A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A89A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A89A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A89A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A89A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A89A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A89A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A89A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-BG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"/>
          <p:cNvSpPr txBox="1"/>
          <p:nvPr>
            <p:ph type="ctrTitle"/>
          </p:nvPr>
        </p:nvSpPr>
        <p:spPr>
          <a:xfrm>
            <a:off x="248750" y="4704125"/>
            <a:ext cx="7305600" cy="189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</a:pPr>
            <a:r>
              <a:rPr lang="bg-BG"/>
              <a:t>SAVE THE DATE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39a0cc8274f_0_0"/>
          <p:cNvSpPr txBox="1"/>
          <p:nvPr>
            <p:ph type="title"/>
          </p:nvPr>
        </p:nvSpPr>
        <p:spPr>
          <a:xfrm>
            <a:off x="838200" y="185825"/>
            <a:ext cx="7925700" cy="75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id="87" name="Google Shape;87;g39a0cc8274f_0_0"/>
          <p:cNvSpPr txBox="1"/>
          <p:nvPr>
            <p:ph idx="1" type="body"/>
          </p:nvPr>
        </p:nvSpPr>
        <p:spPr>
          <a:xfrm>
            <a:off x="838200" y="1260551"/>
            <a:ext cx="10515600" cy="49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Custom 5">
      <a:dk1>
        <a:srgbClr val="201C6F"/>
      </a:dk1>
      <a:lt1>
        <a:srgbClr val="FFFFFF"/>
      </a:lt1>
      <a:dk2>
        <a:srgbClr val="44546A"/>
      </a:dk2>
      <a:lt2>
        <a:srgbClr val="E7E6E6"/>
      </a:lt2>
      <a:accent1>
        <a:srgbClr val="009FE3"/>
      </a:accent1>
      <a:accent2>
        <a:srgbClr val="ED1C24"/>
      </a:accent2>
      <a:accent3>
        <a:srgbClr val="FFCC4E"/>
      </a:accent3>
      <a:accent4>
        <a:srgbClr val="70AD47"/>
      </a:accent4>
      <a:accent5>
        <a:srgbClr val="5B9BD5"/>
      </a:accent5>
      <a:accent6>
        <a:srgbClr val="ED7D31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2023-11-18T15:33:22Z</dcterms:created>
  <dc:creator>Antoniya Boyanova-Popova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0x01010085B846DA9B026F47BC126C9C0F736397</vt:lpwstr>
  </property>
  <property fmtid="{D5CDD505-2E9C-101B-9397-08002B2CF9AE}" pid="3" name="MediaServiceImageTags">
    <vt:lpwstr/>
  </property>
</Properties>
</file>