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E4A84-123E-4AFF-8F6E-F4E1397182F3}" v="3" dt="2025-06-23T11:00:1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aunstein" userId="e7fa690f-e400-487d-bd13-1f2f839cdb98" providerId="ADAL" clId="{0D9E4A84-123E-4AFF-8F6E-F4E1397182F3}"/>
    <pc:docChg chg="custSel modSld">
      <pc:chgData name="Adi Braunstein" userId="e7fa690f-e400-487d-bd13-1f2f839cdb98" providerId="ADAL" clId="{0D9E4A84-123E-4AFF-8F6E-F4E1397182F3}" dt="2025-06-23T11:00:20.681" v="5" actId="14100"/>
      <pc:docMkLst>
        <pc:docMk/>
      </pc:docMkLst>
      <pc:sldChg chg="addSp delSp modSp mod">
        <pc:chgData name="Adi Braunstein" userId="e7fa690f-e400-487d-bd13-1f2f839cdb98" providerId="ADAL" clId="{0D9E4A84-123E-4AFF-8F6E-F4E1397182F3}" dt="2025-06-23T11:00:20.681" v="5" actId="14100"/>
        <pc:sldMkLst>
          <pc:docMk/>
          <pc:sldMk cId="2230785828" sldId="257"/>
        </pc:sldMkLst>
        <pc:spChg chg="del">
          <ac:chgData name="Adi Braunstein" userId="e7fa690f-e400-487d-bd13-1f2f839cdb98" providerId="ADAL" clId="{0D9E4A84-123E-4AFF-8F6E-F4E1397182F3}" dt="2025-06-23T10:59:58.715" v="0" actId="478"/>
          <ac:spMkLst>
            <pc:docMk/>
            <pc:sldMk cId="2230785828" sldId="257"/>
            <ac:spMk id="2" creationId="{4D65DFDC-94A4-B7C4-EB2D-7CE4419BF10C}"/>
          </ac:spMkLst>
        </pc:spChg>
        <pc:spChg chg="del">
          <ac:chgData name="Adi Braunstein" userId="e7fa690f-e400-487d-bd13-1f2f839cdb98" providerId="ADAL" clId="{0D9E4A84-123E-4AFF-8F6E-F4E1397182F3}" dt="2025-06-23T11:00:04.581" v="2" actId="478"/>
          <ac:spMkLst>
            <pc:docMk/>
            <pc:sldMk cId="2230785828" sldId="257"/>
            <ac:spMk id="3" creationId="{A6B428A8-64BB-A884-EEA5-B2DF3286C91E}"/>
          </ac:spMkLst>
        </pc:spChg>
        <pc:spChg chg="add mod">
          <ac:chgData name="Adi Braunstein" userId="e7fa690f-e400-487d-bd13-1f2f839cdb98" providerId="ADAL" clId="{0D9E4A84-123E-4AFF-8F6E-F4E1397182F3}" dt="2025-06-23T10:59:58.889" v="1"/>
          <ac:spMkLst>
            <pc:docMk/>
            <pc:sldMk cId="2230785828" sldId="257"/>
            <ac:spMk id="4" creationId="{38761003-C3D3-1FAF-1E35-77103A209285}"/>
          </ac:spMkLst>
        </pc:spChg>
        <pc:graphicFrameChg chg="add mod">
          <ac:chgData name="Adi Braunstein" userId="e7fa690f-e400-487d-bd13-1f2f839cdb98" providerId="ADAL" clId="{0D9E4A84-123E-4AFF-8F6E-F4E1397182F3}" dt="2025-06-23T11:00:04.812" v="3"/>
          <ac:graphicFrameMkLst>
            <pc:docMk/>
            <pc:sldMk cId="2230785828" sldId="257"/>
            <ac:graphicFrameMk id="5" creationId="{8B30FDAD-A4F8-30B1-B145-83BAF6AD4D4B}"/>
          </ac:graphicFrameMkLst>
        </pc:graphicFrameChg>
        <pc:graphicFrameChg chg="add mod modGraphic">
          <ac:chgData name="Adi Braunstein" userId="e7fa690f-e400-487d-bd13-1f2f839cdb98" providerId="ADAL" clId="{0D9E4A84-123E-4AFF-8F6E-F4E1397182F3}" dt="2025-06-23T11:00:20.681" v="5" actId="14100"/>
          <ac:graphicFrameMkLst>
            <pc:docMk/>
            <pc:sldMk cId="2230785828" sldId="257"/>
            <ac:graphicFrameMk id="6" creationId="{34FD3CA0-8F56-CFC0-FE44-6D2FC2B8D11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for a therapy triangle&#10;&#10;Description automatically generated">
            <a:extLst>
              <a:ext uri="{FF2B5EF4-FFF2-40B4-BE49-F238E27FC236}">
                <a16:creationId xmlns:a16="http://schemas.microsoft.com/office/drawing/2014/main" id="{AF67DF22-AE0F-F03A-4F73-4D01E31AE7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AA211-9DE0-27B0-A75E-4717C0EFC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" y="4287520"/>
            <a:ext cx="9144000" cy="942658"/>
          </a:xfrm>
        </p:spPr>
        <p:txBody>
          <a:bodyPr anchor="b">
            <a:norm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14CA-E140-635B-9144-77AA83CD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CAD7-F532-0565-0E87-E482048E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0B2B-C86D-846F-E1CC-97BDB716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4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3AEF-F0EE-DA71-BE9F-A8F91015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6C86E-ACC1-3F1D-CD48-A9E22A6B6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C362-A917-D2EB-A752-4B37DE24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1294-BBE1-EA2F-3A1B-36A7825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8E9F7-23B4-C591-C51F-DB550C22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980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B1B37-9208-3268-E4C5-EB58E20A8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164C4-A15E-B2D7-F309-536E8A95D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DCEB-BB71-9B9A-A51B-61F883F1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EC4C-CE9A-DA83-CBCA-3D761DFF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97205-16AC-6032-7AF4-E38FBA74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586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9EBE-EE95-2D5C-5D0E-E5E51118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678A4-31D6-3B18-CE27-944342021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E675-6866-E07B-CCA0-2371E289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0D26-B1E2-6F74-A0BE-D5DA1D21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0CF7-9974-B53D-20A3-F093B86A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55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9222-37EF-000F-FF38-C2341024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72EE-E8A9-0F7A-718C-E5256D3F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536F6-E4B3-2F81-8644-495F579E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2BF9B-C6CD-A6D0-F895-2C8588E2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1E91-C440-FAE5-D939-BE348897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3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4AB2-D306-42BE-6A10-0E84F027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D888E-D494-DB5C-9DFD-E4129C9C8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DE000-B988-5AD5-D6EA-D51EA0F39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D9DB6-E3C2-1D21-979B-3C14FF85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3DF33-553F-632E-D0C6-D49A9A6C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86D0E-A687-D475-F4D7-5E47AEF9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2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1C0E-69B0-9C46-E5BB-58A1FEE1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415EC-7AAD-8EAD-3945-94460A23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CC431-D6B2-D7E6-A3FF-A8691D70E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D872C-5CB9-B229-0ED7-E42BFA6E9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CDC1B-800A-01F3-8E33-F7863ACF0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5D077-953A-D7E4-8215-C478ED32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BB401-F608-9A73-8A88-06550E8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A05B7-010A-DDAB-25F8-C00C71A6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91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FA92-14FE-40C3-AE0B-BA343D98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EE645-9123-24A5-A81B-F7DBBCA6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A931-4075-A7CF-D4E5-9D64C411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85B98-43FD-503D-D709-4321DA3F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849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F83EC-A9FD-4B45-BE87-933845D2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E7CB4-697A-EDB1-7F81-06CEF362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5D05A-3259-2281-1203-B8AFB1BF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820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101C-EE50-AF98-DE94-012A8278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361A-C6E5-00A8-B4CC-A06710692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54768-1D2E-9500-D871-B8C3E395B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6A554-6D2A-7CA7-42B7-C5046D04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8F0BA-49D1-9F35-1B19-6B58CD2F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40CE0-F61C-BA08-7863-304C9748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506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DAD9-C778-3027-781A-D02FEF1D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92181-9C41-40AC-5C57-B3A8DBA34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7B574-8E06-7BB1-B2FF-08EB4B66C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1E7AD-9DAE-C9B0-DC56-58370FDA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1E3D7-A8A9-E616-F7C4-9E8AA38F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7ED8-BBEA-6036-486E-3C9A9E13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934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D56D03-7102-AAFC-6561-BEE3AC7E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5AB27-707B-969F-6016-AE6B3745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2650-CF55-8DFE-BDF7-805B2FEF1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692EB-02C7-4672-962A-8A779E1B175A}" type="datetimeFigureOut">
              <a:rPr lang="bg-BG" smtClean="0"/>
              <a:t>23.6.2025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98AB9-3D3C-119B-671F-5283F8D99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E051C-5608-6C08-4E51-FC3AE16C1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1709A-7141-4DD5-BB6B-400B0F91C1BB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7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7709B7B2-DAE9-66E5-3DCA-21EF74DCF0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C565-C382-C59F-86B4-57972AC08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80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761003-C3D3-1FAF-1E35-77103A20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241300"/>
            <a:ext cx="10090150" cy="801688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8B30FDAD-A4F8-30B1-B145-83BAF6AD4D4B}"/>
              </a:ext>
            </a:extLst>
          </p:cNvPr>
          <p:cNvGraphicFramePr>
            <a:graphicFrameLocks/>
          </p:cNvGraphicFramePr>
          <p:nvPr/>
        </p:nvGraphicFramePr>
        <p:xfrm>
          <a:off x="388456" y="1301400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34FD3CA0-8F56-CFC0-FE44-6D2FC2B8D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32775"/>
              </p:ext>
            </p:extLst>
          </p:nvPr>
        </p:nvGraphicFramePr>
        <p:xfrm>
          <a:off x="388456" y="2376560"/>
          <a:ext cx="9441343" cy="33742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37213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1039445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307022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914000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959701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850020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1069381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1041961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9678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29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8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974246e-699b-4991-9154-3ed7ea5f141a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2E034BD44C8B5B4E9248973DE2648945" ma:contentTypeVersion="11" ma:contentTypeDescription="" ma:contentTypeScope="" ma:versionID="b2e4149723e5f7dbd02779f5d918e12a">
  <xsd:schema xmlns:xsd="http://www.w3.org/2001/XMLSchema" xmlns:xs="http://www.w3.org/2001/XMLSchema" xmlns:p="http://schemas.microsoft.com/office/2006/metadata/properties" xmlns:ns2="eb3f7de7-c935-4ca6-a12c-1f73773710ec" xmlns:ns3="7974246e-699b-4991-9154-3ed7ea5f141a" targetNamespace="http://schemas.microsoft.com/office/2006/metadata/properties" ma:root="true" ma:fieldsID="76f3a63d363cb36a2d3b8b24447211e7" ns2:_="" ns3:_="">
    <xsd:import namespace="eb3f7de7-c935-4ca6-a12c-1f73773710ec"/>
    <xsd:import namespace="7974246e-699b-4991-9154-3ed7ea5f141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4246e-699b-4991-9154-3ed7ea5f1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B7D260-FDDE-45C4-AF6F-11FF23ECAE6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974246e-699b-4991-9154-3ed7ea5f141a"/>
    <ds:schemaRef ds:uri="http://purl.org/dc/terms/"/>
    <ds:schemaRef ds:uri="eb3f7de7-c935-4ca6-a12c-1f73773710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F8DC25-7311-4F0E-B96C-FDA6F3F2F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8D406E-7002-4867-B275-DDAE626A1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7974246e-699b-4991-9154-3ed7ea5f1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Antoniya Boyanova-Popova</dc:creator>
  <cp:lastModifiedBy>Adi Braunstein</cp:lastModifiedBy>
  <cp:revision>2</cp:revision>
  <dcterms:created xsi:type="dcterms:W3CDTF">2025-01-23T08:07:38Z</dcterms:created>
  <dcterms:modified xsi:type="dcterms:W3CDTF">2025-06-23T11:00:24Z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0x01010037EA2DD516505C4D92B92F8677CFB685002E034BD44C8B5B4E9248973DE2648945</vt:lpwstr>
  </property>
  <property fmtid="{D5CDD505-2E9C-101B-9397-08002B2CF9AE}" pid="3" name="MediaServiceImageTags">
    <vt:lpwstr/>
  </property>
</Properties>
</file>